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  <p:sldMasterId id="2147483663" r:id="rId2"/>
  </p:sldMasterIdLst>
  <p:notesMasterIdLst>
    <p:notesMasterId r:id="rId2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1" r:id="rId15"/>
    <p:sldId id="272" r:id="rId16"/>
    <p:sldId id="268" r:id="rId17"/>
    <p:sldId id="269" r:id="rId18"/>
    <p:sldId id="270" r:id="rId19"/>
  </p:sldIdLst>
  <p:sldSz cx="10080625" cy="7559675"/>
  <p:notesSz cx="7559675" cy="106918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147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5900" y="812800"/>
            <a:ext cx="7126287" cy="4006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278312" y="0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:notes"/>
          <p:cNvSpPr txBox="1"/>
          <p:nvPr/>
        </p:nvSpPr>
        <p:spPr>
          <a:xfrm>
            <a:off x="4278312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rebuchet MS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fld>
            <a:endParaRPr/>
          </a:p>
        </p:txBody>
      </p:sp>
      <p:sp>
        <p:nvSpPr>
          <p:cNvPr id="133" name="Google Shape;13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6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4" name="Google Shape;134;p2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75" cy="4811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257d3f84b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1938" cy="4006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257d3f84b7_0_26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800" cy="48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1257d3f84b7_0_26:notes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900" cy="533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10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57d3f84b7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1938" cy="4006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257d3f84b7_0_20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800" cy="48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1257d3f84b7_0_20:notes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900" cy="533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11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257d3f84b7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1938" cy="4006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257d3f84b7_0_40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800" cy="48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1257d3f84b7_0_40:notes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900" cy="533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12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2574b7237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1938" cy="4006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2574b72378_0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800" cy="48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12574b72378_0_15:notes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900" cy="533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15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2574b7237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1938" cy="4006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2574b72378_0_8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800" cy="48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12574b72378_0_8:notes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900" cy="533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16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1:notes"/>
          <p:cNvSpPr txBox="1"/>
          <p:nvPr/>
        </p:nvSpPr>
        <p:spPr>
          <a:xfrm>
            <a:off x="4278312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17</a:t>
            </a:fld>
            <a:endParaRPr/>
          </a:p>
        </p:txBody>
      </p:sp>
      <p:sp>
        <p:nvSpPr>
          <p:cNvPr id="228" name="Google Shape;22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6487" y="812800"/>
            <a:ext cx="5346700" cy="40084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229" name="Google Shape;229;p11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75" cy="4811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:notes"/>
          <p:cNvSpPr txBox="1"/>
          <p:nvPr/>
        </p:nvSpPr>
        <p:spPr>
          <a:xfrm>
            <a:off x="4278312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fld>
            <a:endParaRPr/>
          </a:p>
        </p:txBody>
      </p:sp>
      <p:sp>
        <p:nvSpPr>
          <p:cNvPr id="141" name="Google Shape;14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5900" y="812800"/>
            <a:ext cx="7127875" cy="40084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42" name="Google Shape;142;p3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75" cy="4811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/>
          <p:nvPr/>
        </p:nvSpPr>
        <p:spPr>
          <a:xfrm>
            <a:off x="4278312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3</a:t>
            </a:fld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6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49" name="Google Shape;149;p4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75" cy="4811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2574b72378_0_1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4</a:t>
            </a:fld>
            <a:endParaRPr/>
          </a:p>
        </p:txBody>
      </p:sp>
      <p:sp>
        <p:nvSpPr>
          <p:cNvPr id="155" name="Google Shape;155;g12574b7237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6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56" name="Google Shape;156;g12574b72378_0_1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:notes"/>
          <p:cNvSpPr txBox="1"/>
          <p:nvPr/>
        </p:nvSpPr>
        <p:spPr>
          <a:xfrm>
            <a:off x="4278312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5</a:t>
            </a:fld>
            <a:endParaRPr/>
          </a:p>
        </p:txBody>
      </p:sp>
      <p:sp>
        <p:nvSpPr>
          <p:cNvPr id="161" name="Google Shape;1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6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62" name="Google Shape;162;p9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75" cy="4811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 txBox="1"/>
          <p:nvPr/>
        </p:nvSpPr>
        <p:spPr>
          <a:xfrm>
            <a:off x="4278312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</a:pP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6</a:t>
            </a:fld>
            <a:endParaRPr/>
          </a:p>
        </p:txBody>
      </p:sp>
      <p:sp>
        <p:nvSpPr>
          <p:cNvPr id="168" name="Google Shape;16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12800"/>
            <a:ext cx="5346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69" name="Google Shape;169;p10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75" cy="4811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257d3f84b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1938" cy="4006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257d3f84b7_0_1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800" cy="48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257d3f84b7_0_1:notes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900" cy="533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7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257d3f84b7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1938" cy="4006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257d3f84b7_0_32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800" cy="48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g1257d3f84b7_0_32:notes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900" cy="533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8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257d3f84b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1938" cy="4006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257d3f84b7_0_14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800" cy="48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1257d3f84b7_0_14:notes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900" cy="533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9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"/>
          <p:cNvSpPr txBox="1">
            <a:spLocks noGrp="1"/>
          </p:cNvSpPr>
          <p:nvPr>
            <p:ph type="title"/>
          </p:nvPr>
        </p:nvSpPr>
        <p:spPr>
          <a:xfrm>
            <a:off x="671512" y="671512"/>
            <a:ext cx="6997700" cy="145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968"/>
              <a:buFont typeface="Trebuchet MS"/>
              <a:buNone/>
              <a:defRPr sz="3968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"/>
          <p:cNvSpPr txBox="1">
            <a:spLocks noGrp="1"/>
          </p:cNvSpPr>
          <p:nvPr>
            <p:ph type="body" idx="1"/>
          </p:nvPr>
        </p:nvSpPr>
        <p:spPr>
          <a:xfrm>
            <a:off x="671512" y="2381250"/>
            <a:ext cx="6997700" cy="4278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2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2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2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672041" y="671971"/>
            <a:ext cx="6997914" cy="1455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>
            <a:spLocks noGrp="1"/>
          </p:cNvSpPr>
          <p:nvPr>
            <p:ph type="title"/>
          </p:nvPr>
        </p:nvSpPr>
        <p:spPr>
          <a:xfrm>
            <a:off x="672041" y="671971"/>
            <a:ext cx="6997913" cy="1455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968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body" idx="1"/>
          </p:nvPr>
        </p:nvSpPr>
        <p:spPr>
          <a:xfrm>
            <a:off x="672041" y="2382084"/>
            <a:ext cx="3407251" cy="635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102"/>
              </a:spcBef>
              <a:spcAft>
                <a:spcPts val="0"/>
              </a:spcAft>
              <a:buSzPts val="2117"/>
              <a:buNone/>
              <a:defRPr sz="2646" b="0"/>
            </a:lvl1pPr>
            <a:lvl2pPr marL="914400" lvl="1" indent="-228600" algn="l">
              <a:spcBef>
                <a:spcPts val="1102"/>
              </a:spcBef>
              <a:spcAft>
                <a:spcPts val="0"/>
              </a:spcAft>
              <a:buSzPts val="1764"/>
              <a:buNone/>
              <a:defRPr sz="2205" b="1"/>
            </a:lvl2pPr>
            <a:lvl3pPr marL="1371600" lvl="2" indent="-228600" algn="l">
              <a:spcBef>
                <a:spcPts val="1102"/>
              </a:spcBef>
              <a:spcAft>
                <a:spcPts val="0"/>
              </a:spcAft>
              <a:buSzPts val="1587"/>
              <a:buNone/>
              <a:defRPr sz="1984" b="1"/>
            </a:lvl3pPr>
            <a:lvl4pPr marL="1828800" lvl="3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4pPr>
            <a:lvl5pPr marL="2286000" lvl="4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5pPr>
            <a:lvl6pPr marL="2743200" lvl="5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6pPr>
            <a:lvl7pPr marL="3200400" lvl="6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7pPr>
            <a:lvl8pPr marL="3657600" lvl="7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8pPr>
            <a:lvl9pPr marL="4114800" lvl="8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9pPr>
          </a:lstStyle>
          <a:p>
            <a:endParaRPr/>
          </a:p>
        </p:txBody>
      </p:sp>
      <p:sp>
        <p:nvSpPr>
          <p:cNvPr id="112" name="Google Shape;112;p14"/>
          <p:cNvSpPr txBox="1">
            <a:spLocks noGrp="1"/>
          </p:cNvSpPr>
          <p:nvPr>
            <p:ph type="body" idx="2"/>
          </p:nvPr>
        </p:nvSpPr>
        <p:spPr>
          <a:xfrm>
            <a:off x="672041" y="3017307"/>
            <a:ext cx="3407251" cy="364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3" name="Google Shape;113;p14"/>
          <p:cNvSpPr txBox="1">
            <a:spLocks noGrp="1"/>
          </p:cNvSpPr>
          <p:nvPr>
            <p:ph type="body" idx="3"/>
          </p:nvPr>
        </p:nvSpPr>
        <p:spPr>
          <a:xfrm>
            <a:off x="4262702" y="2382084"/>
            <a:ext cx="3407251" cy="635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102"/>
              </a:spcBef>
              <a:spcAft>
                <a:spcPts val="0"/>
              </a:spcAft>
              <a:buSzPts val="2117"/>
              <a:buNone/>
              <a:defRPr sz="2646" b="0"/>
            </a:lvl1pPr>
            <a:lvl2pPr marL="914400" lvl="1" indent="-228600" algn="l">
              <a:spcBef>
                <a:spcPts val="1102"/>
              </a:spcBef>
              <a:spcAft>
                <a:spcPts val="0"/>
              </a:spcAft>
              <a:buSzPts val="1764"/>
              <a:buNone/>
              <a:defRPr sz="2205" b="1"/>
            </a:lvl2pPr>
            <a:lvl3pPr marL="1371600" lvl="2" indent="-228600" algn="l">
              <a:spcBef>
                <a:spcPts val="1102"/>
              </a:spcBef>
              <a:spcAft>
                <a:spcPts val="0"/>
              </a:spcAft>
              <a:buSzPts val="1587"/>
              <a:buNone/>
              <a:defRPr sz="1984" b="1"/>
            </a:lvl3pPr>
            <a:lvl4pPr marL="1828800" lvl="3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4pPr>
            <a:lvl5pPr marL="2286000" lvl="4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5pPr>
            <a:lvl6pPr marL="2743200" lvl="5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6pPr>
            <a:lvl7pPr marL="3200400" lvl="6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7pPr>
            <a:lvl8pPr marL="3657600" lvl="7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8pPr>
            <a:lvl9pPr marL="4114800" lvl="8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 b="1"/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body" idx="4"/>
          </p:nvPr>
        </p:nvSpPr>
        <p:spPr>
          <a:xfrm>
            <a:off x="4262702" y="3017307"/>
            <a:ext cx="3407251" cy="364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672042" y="671971"/>
            <a:ext cx="6997914" cy="1455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body" idx="1"/>
          </p:nvPr>
        </p:nvSpPr>
        <p:spPr>
          <a:xfrm>
            <a:off x="672042" y="2381649"/>
            <a:ext cx="3404426" cy="4277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9387" algn="l">
              <a:spcBef>
                <a:spcPts val="1102"/>
              </a:spcBef>
              <a:spcAft>
                <a:spcPts val="0"/>
              </a:spcAft>
              <a:buSzPts val="1587"/>
              <a:buChar char="►"/>
              <a:defRPr sz="1984"/>
            </a:lvl1pPr>
            <a:lvl2pPr marL="914400" lvl="1" indent="-318211" algn="l">
              <a:spcBef>
                <a:spcPts val="1102"/>
              </a:spcBef>
              <a:spcAft>
                <a:spcPts val="0"/>
              </a:spcAft>
              <a:buSzPts val="1411"/>
              <a:buChar char="►"/>
              <a:defRPr sz="1764"/>
            </a:lvl2pPr>
            <a:lvl3pPr marL="1371600" lvl="2" indent="-306984" algn="l">
              <a:spcBef>
                <a:spcPts val="1102"/>
              </a:spcBef>
              <a:spcAft>
                <a:spcPts val="0"/>
              </a:spcAft>
              <a:buSzPts val="1234"/>
              <a:buChar char="►"/>
              <a:defRPr sz="1543"/>
            </a:lvl3pPr>
            <a:lvl4pPr marL="1828800" lvl="3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4pPr>
            <a:lvl5pPr marL="2286000" lvl="4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5pPr>
            <a:lvl6pPr marL="2743200" lvl="5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6pPr>
            <a:lvl7pPr marL="3200400" lvl="6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7pPr>
            <a:lvl8pPr marL="3657600" lvl="7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8pPr>
            <a:lvl9pPr marL="4114800" lvl="8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body" idx="2"/>
          </p:nvPr>
        </p:nvSpPr>
        <p:spPr>
          <a:xfrm>
            <a:off x="4265529" y="2381651"/>
            <a:ext cx="3404427" cy="4277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9387" algn="l">
              <a:spcBef>
                <a:spcPts val="1102"/>
              </a:spcBef>
              <a:spcAft>
                <a:spcPts val="0"/>
              </a:spcAft>
              <a:buSzPts val="1587"/>
              <a:buChar char="►"/>
              <a:defRPr sz="1984"/>
            </a:lvl1pPr>
            <a:lvl2pPr marL="914400" lvl="1" indent="-318211" algn="l">
              <a:spcBef>
                <a:spcPts val="1102"/>
              </a:spcBef>
              <a:spcAft>
                <a:spcPts val="0"/>
              </a:spcAft>
              <a:buSzPts val="1411"/>
              <a:buChar char="►"/>
              <a:defRPr sz="1764"/>
            </a:lvl2pPr>
            <a:lvl3pPr marL="1371600" lvl="2" indent="-306984" algn="l">
              <a:spcBef>
                <a:spcPts val="1102"/>
              </a:spcBef>
              <a:spcAft>
                <a:spcPts val="0"/>
              </a:spcAft>
              <a:buSzPts val="1234"/>
              <a:buChar char="►"/>
              <a:defRPr sz="1543"/>
            </a:lvl3pPr>
            <a:lvl4pPr marL="1828800" lvl="3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4pPr>
            <a:lvl5pPr marL="2286000" lvl="4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5pPr>
            <a:lvl6pPr marL="2743200" lvl="5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6pPr>
            <a:lvl7pPr marL="3200400" lvl="6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7pPr>
            <a:lvl8pPr marL="3657600" lvl="7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8pPr>
            <a:lvl9pPr marL="4114800" lvl="8" indent="-295808" algn="l">
              <a:spcBef>
                <a:spcPts val="1102"/>
              </a:spcBef>
              <a:spcAft>
                <a:spcPts val="0"/>
              </a:spcAft>
              <a:buSzPts val="1058"/>
              <a:buChar char="►"/>
              <a:defRPr sz="1323"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6"/>
          <p:cNvSpPr txBox="1">
            <a:spLocks noGrp="1"/>
          </p:cNvSpPr>
          <p:nvPr>
            <p:ph type="title"/>
          </p:nvPr>
        </p:nvSpPr>
        <p:spPr>
          <a:xfrm>
            <a:off x="672040" y="2977208"/>
            <a:ext cx="6997915" cy="2013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9"/>
              <a:buFont typeface="Trebuchet MS"/>
              <a:buNone/>
              <a:defRPr sz="4409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body" idx="1"/>
          </p:nvPr>
        </p:nvSpPr>
        <p:spPr>
          <a:xfrm>
            <a:off x="672040" y="4990673"/>
            <a:ext cx="6997915" cy="948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102"/>
              </a:spcBef>
              <a:spcAft>
                <a:spcPts val="0"/>
              </a:spcAft>
              <a:buSzPts val="1764"/>
              <a:buNone/>
              <a:defRPr sz="2205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102"/>
              </a:spcBef>
              <a:spcAft>
                <a:spcPts val="0"/>
              </a:spcAft>
              <a:buSzPts val="1587"/>
              <a:buNone/>
              <a:defRPr sz="1984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 txBox="1">
            <a:spLocks noGrp="1"/>
          </p:cNvSpPr>
          <p:nvPr>
            <p:ph type="title"/>
          </p:nvPr>
        </p:nvSpPr>
        <p:spPr>
          <a:xfrm>
            <a:off x="671512" y="671512"/>
            <a:ext cx="6997700" cy="145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968"/>
              <a:buFont typeface="Trebuchet MS"/>
              <a:buNone/>
              <a:defRPr sz="3968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"/>
          <p:cNvSpPr txBox="1">
            <a:spLocks noGrp="1"/>
          </p:cNvSpPr>
          <p:nvPr>
            <p:ph type="body" idx="1"/>
          </p:nvPr>
        </p:nvSpPr>
        <p:spPr>
          <a:xfrm>
            <a:off x="671512" y="2381250"/>
            <a:ext cx="6997700" cy="4278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 txBox="1">
            <a:spLocks noGrp="1"/>
          </p:cNvSpPr>
          <p:nvPr>
            <p:ph type="title"/>
          </p:nvPr>
        </p:nvSpPr>
        <p:spPr>
          <a:xfrm rot="5400000">
            <a:off x="4234732" y="3026812"/>
            <a:ext cx="5788752" cy="1079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body" idx="1"/>
          </p:nvPr>
        </p:nvSpPr>
        <p:spPr>
          <a:xfrm rot="5400000">
            <a:off x="641243" y="702770"/>
            <a:ext cx="5788752" cy="5727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671512" y="671512"/>
            <a:ext cx="6997700" cy="145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 rot="5400000">
            <a:off x="2031206" y="1021556"/>
            <a:ext cx="4278312" cy="69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>
            <a:spLocks noGrp="1"/>
          </p:cNvSpPr>
          <p:nvPr>
            <p:ph type="title"/>
          </p:nvPr>
        </p:nvSpPr>
        <p:spPr>
          <a:xfrm>
            <a:off x="678930" y="671971"/>
            <a:ext cx="6991025" cy="3331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50"/>
              <a:buFont typeface="Trebuchet MS"/>
              <a:buNone/>
              <a:defRPr sz="485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body" idx="1"/>
          </p:nvPr>
        </p:nvSpPr>
        <p:spPr>
          <a:xfrm>
            <a:off x="672038" y="4423810"/>
            <a:ext cx="6997916" cy="56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102"/>
              </a:spcBef>
              <a:spcAft>
                <a:spcPts val="0"/>
              </a:spcAft>
              <a:buSzPts val="2117"/>
              <a:buFont typeface="Trebuchet MS"/>
              <a:buNone/>
              <a:defRPr sz="2646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102"/>
              </a:spcBef>
              <a:spcAft>
                <a:spcPts val="0"/>
              </a:spcAft>
              <a:buSzPts val="1411"/>
              <a:buFont typeface="Trebuchet MS"/>
              <a:buNone/>
              <a:defRPr/>
            </a:lvl2pPr>
            <a:lvl3pPr marL="1371600" lvl="2" indent="-228600" algn="l">
              <a:spcBef>
                <a:spcPts val="1102"/>
              </a:spcBef>
              <a:spcAft>
                <a:spcPts val="0"/>
              </a:spcAft>
              <a:buSzPts val="1234"/>
              <a:buFont typeface="Trebuchet MS"/>
              <a:buNone/>
              <a:defRPr/>
            </a:lvl3pPr>
            <a:lvl4pPr marL="1828800" lvl="3" indent="-228600" algn="l">
              <a:spcBef>
                <a:spcPts val="1102"/>
              </a:spcBef>
              <a:spcAft>
                <a:spcPts val="0"/>
              </a:spcAft>
              <a:buSzPts val="1058"/>
              <a:buFont typeface="Trebuchet MS"/>
              <a:buNone/>
              <a:defRPr/>
            </a:lvl4pPr>
            <a:lvl5pPr marL="2286000" lvl="4" indent="-228600" algn="l">
              <a:spcBef>
                <a:spcPts val="1102"/>
              </a:spcBef>
              <a:spcAft>
                <a:spcPts val="0"/>
              </a:spcAft>
              <a:buSzPts val="1058"/>
              <a:buFont typeface="Trebuchet MS"/>
              <a:buNone/>
              <a:defRPr/>
            </a:lvl5pPr>
            <a:lvl6pPr marL="2743200" lvl="5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body" idx="2"/>
          </p:nvPr>
        </p:nvSpPr>
        <p:spPr>
          <a:xfrm>
            <a:off x="672040" y="4990673"/>
            <a:ext cx="6997915" cy="1668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102"/>
              </a:spcBef>
              <a:spcAft>
                <a:spcPts val="0"/>
              </a:spcAft>
              <a:buSzPts val="1587"/>
              <a:buNone/>
              <a:defRPr sz="1984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102"/>
              </a:spcBef>
              <a:spcAft>
                <a:spcPts val="0"/>
              </a:spcAft>
              <a:buSzPts val="1587"/>
              <a:buNone/>
              <a:defRPr sz="1984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7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>
            <a:spLocks noGrp="1"/>
          </p:cNvSpPr>
          <p:nvPr>
            <p:ph type="title"/>
          </p:nvPr>
        </p:nvSpPr>
        <p:spPr>
          <a:xfrm>
            <a:off x="672040" y="2129659"/>
            <a:ext cx="6997915" cy="2861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50"/>
              <a:buFont typeface="Trebuchet MS"/>
              <a:buNone/>
              <a:defRPr sz="485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body" idx="1"/>
          </p:nvPr>
        </p:nvSpPr>
        <p:spPr>
          <a:xfrm>
            <a:off x="672040" y="4990673"/>
            <a:ext cx="6997915" cy="1668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102"/>
              </a:spcBef>
              <a:spcAft>
                <a:spcPts val="0"/>
              </a:spcAft>
              <a:buSzPts val="1587"/>
              <a:buNone/>
              <a:defRPr sz="1984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102"/>
              </a:spcBef>
              <a:spcAft>
                <a:spcPts val="0"/>
              </a:spcAft>
              <a:buSzPts val="1587"/>
              <a:buNone/>
              <a:defRPr sz="1984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672042" y="671971"/>
            <a:ext cx="6997914" cy="375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50"/>
              <a:buFont typeface="Trebuchet MS"/>
              <a:buNone/>
              <a:defRPr sz="485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672042" y="4927788"/>
            <a:ext cx="6997914" cy="1731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102"/>
              </a:spcBef>
              <a:spcAft>
                <a:spcPts val="0"/>
              </a:spcAft>
              <a:buSzPts val="1587"/>
              <a:buNone/>
              <a:defRPr sz="1984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102"/>
              </a:spcBef>
              <a:spcAft>
                <a:spcPts val="0"/>
              </a:spcAft>
              <a:buSzPts val="1587"/>
              <a:buNone/>
              <a:defRPr sz="1984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102"/>
              </a:spcBef>
              <a:spcAft>
                <a:spcPts val="0"/>
              </a:spcAft>
              <a:buSzPts val="1411"/>
              <a:buNone/>
              <a:defRPr sz="1764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 txBox="1">
            <a:spLocks noGrp="1"/>
          </p:cNvSpPr>
          <p:nvPr>
            <p:ph type="title"/>
          </p:nvPr>
        </p:nvSpPr>
        <p:spPr>
          <a:xfrm>
            <a:off x="672041" y="5291772"/>
            <a:ext cx="6997914" cy="624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46"/>
              <a:buFont typeface="Trebuchet MS"/>
              <a:buNone/>
              <a:defRPr sz="2646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0"/>
          <p:cNvSpPr>
            <a:spLocks noGrp="1"/>
          </p:cNvSpPr>
          <p:nvPr>
            <p:ph type="pic" idx="2"/>
          </p:nvPr>
        </p:nvSpPr>
        <p:spPr>
          <a:xfrm>
            <a:off x="672041" y="671971"/>
            <a:ext cx="6997914" cy="4239192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10"/>
          <p:cNvSpPr txBox="1">
            <a:spLocks noGrp="1"/>
          </p:cNvSpPr>
          <p:nvPr>
            <p:ph type="body" idx="1"/>
          </p:nvPr>
        </p:nvSpPr>
        <p:spPr>
          <a:xfrm>
            <a:off x="672041" y="5916496"/>
            <a:ext cx="6997914" cy="742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102"/>
              </a:spcBef>
              <a:spcAft>
                <a:spcPts val="0"/>
              </a:spcAft>
              <a:buSzPts val="1058"/>
              <a:buNone/>
              <a:defRPr sz="1323"/>
            </a:lvl1pPr>
            <a:lvl2pPr marL="914400" lvl="1" indent="-228600" algn="l">
              <a:spcBef>
                <a:spcPts val="1102"/>
              </a:spcBef>
              <a:spcAft>
                <a:spcPts val="0"/>
              </a:spcAft>
              <a:buSzPts val="1058"/>
              <a:buNone/>
              <a:defRPr sz="1323"/>
            </a:lvl2pPr>
            <a:lvl3pPr marL="1371600" lvl="2" indent="-228600" algn="l">
              <a:spcBef>
                <a:spcPts val="1102"/>
              </a:spcBef>
              <a:spcAft>
                <a:spcPts val="0"/>
              </a:spcAft>
              <a:buSzPts val="882"/>
              <a:buNone/>
              <a:defRPr sz="1102"/>
            </a:lvl3pPr>
            <a:lvl4pPr marL="1828800" lvl="3" indent="-228600" algn="l">
              <a:spcBef>
                <a:spcPts val="1102"/>
              </a:spcBef>
              <a:spcAft>
                <a:spcPts val="0"/>
              </a:spcAft>
              <a:buSzPts val="794"/>
              <a:buNone/>
              <a:defRPr sz="992"/>
            </a:lvl4pPr>
            <a:lvl5pPr marL="2286000" lvl="4" indent="-228600" algn="l">
              <a:spcBef>
                <a:spcPts val="1102"/>
              </a:spcBef>
              <a:spcAft>
                <a:spcPts val="0"/>
              </a:spcAft>
              <a:buSzPts val="794"/>
              <a:buNone/>
              <a:defRPr sz="992"/>
            </a:lvl5pPr>
            <a:lvl6pPr marL="2743200" lvl="5" indent="-228600" algn="l">
              <a:spcBef>
                <a:spcPts val="1102"/>
              </a:spcBef>
              <a:spcAft>
                <a:spcPts val="0"/>
              </a:spcAft>
              <a:buSzPts val="794"/>
              <a:buNone/>
              <a:defRPr sz="992"/>
            </a:lvl6pPr>
            <a:lvl7pPr marL="3200400" lvl="6" indent="-228600" algn="l">
              <a:spcBef>
                <a:spcPts val="1102"/>
              </a:spcBef>
              <a:spcAft>
                <a:spcPts val="0"/>
              </a:spcAft>
              <a:buSzPts val="794"/>
              <a:buNone/>
              <a:defRPr sz="992"/>
            </a:lvl7pPr>
            <a:lvl8pPr marL="3657600" lvl="7" indent="-228600" algn="l">
              <a:spcBef>
                <a:spcPts val="1102"/>
              </a:spcBef>
              <a:spcAft>
                <a:spcPts val="0"/>
              </a:spcAft>
              <a:buSzPts val="794"/>
              <a:buNone/>
              <a:defRPr sz="992"/>
            </a:lvl8pPr>
            <a:lvl9pPr marL="4114800" lvl="8" indent="-228600" algn="l">
              <a:spcBef>
                <a:spcPts val="1102"/>
              </a:spcBef>
              <a:spcAft>
                <a:spcPts val="0"/>
              </a:spcAft>
              <a:buSzPts val="794"/>
              <a:buNone/>
              <a:defRPr sz="992"/>
            </a:lvl9pPr>
          </a:lstStyle>
          <a:p>
            <a:endParaRPr/>
          </a:p>
        </p:txBody>
      </p:sp>
      <p:sp>
        <p:nvSpPr>
          <p:cNvPr id="90" name="Google Shape;90;p10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0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0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 txBox="1">
            <a:spLocks noGrp="1"/>
          </p:cNvSpPr>
          <p:nvPr>
            <p:ph type="title"/>
          </p:nvPr>
        </p:nvSpPr>
        <p:spPr>
          <a:xfrm>
            <a:off x="672041" y="1651933"/>
            <a:ext cx="3075982" cy="1409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5"/>
              <a:buFont typeface="Trebuchet MS"/>
              <a:buNone/>
              <a:defRPr sz="2205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body" idx="1"/>
          </p:nvPr>
        </p:nvSpPr>
        <p:spPr>
          <a:xfrm>
            <a:off x="3937083" y="567610"/>
            <a:ext cx="3732871" cy="6091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102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body" idx="2"/>
          </p:nvPr>
        </p:nvSpPr>
        <p:spPr>
          <a:xfrm>
            <a:off x="672041" y="3061205"/>
            <a:ext cx="3075982" cy="2848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102"/>
              </a:spcBef>
              <a:spcAft>
                <a:spcPts val="0"/>
              </a:spcAft>
              <a:buSzPts val="1234"/>
              <a:buNone/>
              <a:defRPr sz="1543"/>
            </a:lvl1pPr>
            <a:lvl2pPr marL="914400" lvl="1" indent="-228600" algn="l">
              <a:spcBef>
                <a:spcPts val="1102"/>
              </a:spcBef>
              <a:spcAft>
                <a:spcPts val="0"/>
              </a:spcAft>
              <a:buSzPts val="926"/>
              <a:buNone/>
              <a:defRPr sz="1157"/>
            </a:lvl2pPr>
            <a:lvl3pPr marL="1371600" lvl="2" indent="-228600" algn="l">
              <a:spcBef>
                <a:spcPts val="1102"/>
              </a:spcBef>
              <a:spcAft>
                <a:spcPts val="0"/>
              </a:spcAft>
              <a:buSzPts val="794"/>
              <a:buNone/>
              <a:defRPr sz="992"/>
            </a:lvl3pPr>
            <a:lvl4pPr marL="1828800" lvl="3" indent="-228600" algn="l">
              <a:spcBef>
                <a:spcPts val="1102"/>
              </a:spcBef>
              <a:spcAft>
                <a:spcPts val="0"/>
              </a:spcAft>
              <a:buSzPts val="662"/>
              <a:buNone/>
              <a:defRPr sz="827"/>
            </a:lvl4pPr>
            <a:lvl5pPr marL="2286000" lvl="4" indent="-228600" algn="l">
              <a:spcBef>
                <a:spcPts val="1102"/>
              </a:spcBef>
              <a:spcAft>
                <a:spcPts val="0"/>
              </a:spcAft>
              <a:buSzPts val="662"/>
              <a:buNone/>
              <a:defRPr sz="827"/>
            </a:lvl5pPr>
            <a:lvl6pPr marL="2743200" lvl="5" indent="-228600" algn="l">
              <a:spcBef>
                <a:spcPts val="1102"/>
              </a:spcBef>
              <a:spcAft>
                <a:spcPts val="0"/>
              </a:spcAft>
              <a:buSzPts val="662"/>
              <a:buNone/>
              <a:defRPr sz="827"/>
            </a:lvl6pPr>
            <a:lvl7pPr marL="3200400" lvl="6" indent="-228600" algn="l">
              <a:spcBef>
                <a:spcPts val="1102"/>
              </a:spcBef>
              <a:spcAft>
                <a:spcPts val="0"/>
              </a:spcAft>
              <a:buSzPts val="662"/>
              <a:buNone/>
              <a:defRPr sz="827"/>
            </a:lvl7pPr>
            <a:lvl8pPr marL="3657600" lvl="7" indent="-228600" algn="l">
              <a:spcBef>
                <a:spcPts val="1102"/>
              </a:spcBef>
              <a:spcAft>
                <a:spcPts val="0"/>
              </a:spcAft>
              <a:buSzPts val="662"/>
              <a:buNone/>
              <a:defRPr sz="827"/>
            </a:lvl8pPr>
            <a:lvl9pPr marL="4114800" lvl="8" indent="-228600" algn="l">
              <a:spcBef>
                <a:spcPts val="1102"/>
              </a:spcBef>
              <a:spcAft>
                <a:spcPts val="0"/>
              </a:spcAft>
              <a:buSzPts val="662"/>
              <a:buNone/>
              <a:defRPr sz="827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1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-9525" y="-9525"/>
            <a:ext cx="10110787" cy="7578725"/>
            <a:chOff x="-8467" y="-8468"/>
            <a:chExt cx="9171317" cy="6874935"/>
          </a:xfrm>
        </p:grpSpPr>
        <p:sp>
          <p:nvSpPr>
            <p:cNvPr id="11" name="Google Shape;11;p1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 extrusionOk="0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2" name="Google Shape;12;p1"/>
            <p:cNvCxnSpPr/>
            <p:nvPr/>
          </p:nvCxnSpPr>
          <p:spPr>
            <a:xfrm rot="10800000" flipH="1">
              <a:off x="5130830" y="4175605"/>
              <a:ext cx="4022475" cy="2682396"/>
            </a:xfrm>
            <a:prstGeom prst="straightConnector1">
              <a:avLst/>
            </a:prstGeom>
            <a:noFill/>
            <a:ln w="9525" cap="rnd" cmpd="sng">
              <a:solidFill>
                <a:schemeClr val="accent1">
                  <a:alpha val="69803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7042707" y="0"/>
              <a:ext cx="1219200" cy="6858000"/>
            </a:xfrm>
            <a:prstGeom prst="straightConnector1">
              <a:avLst/>
            </a:prstGeom>
            <a:noFill/>
            <a:ln w="9525" cap="rnd" cmpd="sng">
              <a:solidFill>
                <a:schemeClr val="accent1">
                  <a:alpha val="69803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14" name="Google Shape;14;p1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 extrusionOk="0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 extrusionOk="0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 extrusionOk="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rgbClr val="17B0E4">
                <a:alpha val="654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 extrusionOk="0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 extrusionOk="0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 extrusionOk="0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36292">
                <a:alpha val="81568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 extrusionOk="0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rgbClr val="17B0E4">
                <a:alpha val="654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21" name="Google Shape;21;p1"/>
          <p:cNvSpPr txBox="1">
            <a:spLocks noGrp="1"/>
          </p:cNvSpPr>
          <p:nvPr>
            <p:ph type="title"/>
          </p:nvPr>
        </p:nvSpPr>
        <p:spPr>
          <a:xfrm>
            <a:off x="671512" y="671512"/>
            <a:ext cx="6997700" cy="145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968"/>
              <a:buFont typeface="Trebuchet MS"/>
              <a:buNone/>
              <a:defRPr sz="3968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1"/>
          <p:cNvSpPr txBox="1">
            <a:spLocks noGrp="1"/>
          </p:cNvSpPr>
          <p:nvPr>
            <p:ph type="body" idx="1"/>
          </p:nvPr>
        </p:nvSpPr>
        <p:spPr>
          <a:xfrm>
            <a:off x="671512" y="2381250"/>
            <a:ext cx="6997700" cy="4278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9387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587"/>
              <a:buFont typeface="Noto Sans Symbols"/>
              <a:buChar char="►"/>
              <a:defRPr sz="1984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18211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411"/>
              <a:buFont typeface="Noto Sans Symbols"/>
              <a:buChar char="►"/>
              <a:defRPr sz="1764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06984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34"/>
              <a:buFont typeface="Noto Sans Symbols"/>
              <a:buChar char="►"/>
              <a:defRPr sz="154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3" name="Google Shape;23;p1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4" name="Google Shape;24;p1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5" name="Google Shape;25;p1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3"/>
          <p:cNvGrpSpPr/>
          <p:nvPr/>
        </p:nvGrpSpPr>
        <p:grpSpPr>
          <a:xfrm>
            <a:off x="-9525" y="-9525"/>
            <a:ext cx="10110787" cy="7578725"/>
            <a:chOff x="-8467" y="-8468"/>
            <a:chExt cx="9171317" cy="6874935"/>
          </a:xfrm>
        </p:grpSpPr>
        <p:sp>
          <p:nvSpPr>
            <p:cNvPr id="34" name="Google Shape;34;p3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 extrusionOk="0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5" name="Google Shape;35;p3"/>
            <p:cNvCxnSpPr/>
            <p:nvPr/>
          </p:nvCxnSpPr>
          <p:spPr>
            <a:xfrm rot="10800000" flipH="1">
              <a:off x="5130830" y="4175605"/>
              <a:ext cx="4022475" cy="2682396"/>
            </a:xfrm>
            <a:prstGeom prst="straightConnector1">
              <a:avLst/>
            </a:prstGeom>
            <a:noFill/>
            <a:ln w="9525" cap="rnd" cmpd="sng">
              <a:solidFill>
                <a:schemeClr val="accent1">
                  <a:alpha val="69803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36" name="Google Shape;36;p3"/>
            <p:cNvCxnSpPr/>
            <p:nvPr/>
          </p:nvCxnSpPr>
          <p:spPr>
            <a:xfrm>
              <a:off x="7042707" y="0"/>
              <a:ext cx="1219200" cy="6858000"/>
            </a:xfrm>
            <a:prstGeom prst="straightConnector1">
              <a:avLst/>
            </a:prstGeom>
            <a:noFill/>
            <a:ln w="9525" cap="rnd" cmpd="sng">
              <a:solidFill>
                <a:schemeClr val="accent1">
                  <a:alpha val="69803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37" name="Google Shape;37;p3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 extrusionOk="0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 extrusionOk="0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 extrusionOk="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rgbClr val="17B0E4">
                <a:alpha val="654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 extrusionOk="0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 extrusionOk="0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 extrusionOk="0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36292">
                <a:alpha val="81568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 extrusionOk="0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rgbClr val="17B0E4">
                <a:alpha val="654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671512" y="671512"/>
            <a:ext cx="6997700" cy="145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968"/>
              <a:buFont typeface="Trebuchet MS"/>
              <a:buNone/>
              <a:defRPr sz="3968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body" idx="1"/>
          </p:nvPr>
        </p:nvSpPr>
        <p:spPr>
          <a:xfrm>
            <a:off x="671512" y="2381250"/>
            <a:ext cx="6997700" cy="4278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9387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587"/>
              <a:buFont typeface="Noto Sans Symbols"/>
              <a:buChar char="►"/>
              <a:defRPr sz="1984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18211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411"/>
              <a:buFont typeface="Noto Sans Symbols"/>
              <a:buChar char="►"/>
              <a:defRPr sz="1764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06984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34"/>
              <a:buFont typeface="Noto Sans Symbols"/>
              <a:buChar char="►"/>
              <a:defRPr sz="154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95808" algn="l" rtl="0"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58"/>
              <a:buFont typeface="Noto Sans Symbols"/>
              <a:buChar char="►"/>
              <a:defRPr sz="1323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6" name="Google Shape;46;p3"/>
          <p:cNvSpPr txBox="1">
            <a:spLocks noGrp="1"/>
          </p:cNvSpPr>
          <p:nvPr>
            <p:ph type="dt" idx="10"/>
          </p:nvPr>
        </p:nvSpPr>
        <p:spPr>
          <a:xfrm>
            <a:off x="5959475" y="6659562"/>
            <a:ext cx="7540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ftr" idx="11"/>
          </p:nvPr>
        </p:nvSpPr>
        <p:spPr>
          <a:xfrm>
            <a:off x="671512" y="6659562"/>
            <a:ext cx="5097462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7104062" y="6659562"/>
            <a:ext cx="565150" cy="40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 b="0" i="0" u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/>
        </p:nvSpPr>
        <p:spPr>
          <a:xfrm>
            <a:off x="503237" y="1768475"/>
            <a:ext cx="9070975" cy="5467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Times New Roman"/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Handwritten Digit Recognition</a:t>
            </a:r>
            <a:endParaRPr lang="en-US" dirty="0"/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rebuchet MS"/>
              <a:buNone/>
            </a:pPr>
            <a:endParaRPr lang="en-US" sz="3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rebuchet MS"/>
              <a:buNone/>
            </a:pPr>
            <a:endParaRPr sz="3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rebuchet MS"/>
              <a:buNone/>
            </a:pPr>
            <a:endParaRPr sz="3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None/>
            </a:pPr>
            <a:r>
              <a:rPr lang="en-US" sz="3200" b="1" dirty="0" err="1">
                <a:latin typeface="Times New Roman"/>
                <a:ea typeface="Times New Roman"/>
                <a:cs typeface="Times New Roman"/>
                <a:sym typeface="Times New Roman"/>
              </a:rPr>
              <a:t>Ruchita</a:t>
            </a: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 Raut     19104033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Kushal Todi       19104047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None/>
            </a:pPr>
            <a:r>
              <a:rPr lang="en-US" sz="3200" b="1" dirty="0">
                <a:latin typeface="Times New Roman"/>
                <a:ea typeface="Times New Roman"/>
                <a:cs typeface="Times New Roman"/>
                <a:sym typeface="Times New Roman"/>
              </a:rPr>
              <a:t>Pratik Dhumal   19104031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rebuchet MS"/>
              <a:buNone/>
            </a:pPr>
            <a:endParaRPr sz="3200" b="0" i="0" u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rebuchet MS"/>
              <a:buNone/>
            </a:pPr>
            <a:endParaRPr sz="3200" b="0" i="0" u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Times New Roman"/>
              <a:buNone/>
            </a:pPr>
            <a:endParaRPr dirty="0"/>
          </a:p>
        </p:txBody>
      </p:sp>
      <p:pic>
        <p:nvPicPr>
          <p:cNvPr id="137" name="Google Shape;137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462" y="1587"/>
            <a:ext cx="9936162" cy="18716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17"/>
          <p:cNvCxnSpPr/>
          <p:nvPr/>
        </p:nvCxnSpPr>
        <p:spPr>
          <a:xfrm>
            <a:off x="0" y="1743075"/>
            <a:ext cx="10080625" cy="0"/>
          </a:xfrm>
          <a:prstGeom prst="straightConnector1">
            <a:avLst/>
          </a:prstGeom>
          <a:noFill/>
          <a:ln w="25400" cap="rnd" cmpd="sng">
            <a:solidFill>
              <a:schemeClr val="dk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63500" dist="25400" dir="5400000">
              <a:srgbClr val="000000">
                <a:alpha val="34901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B4E773-9ED6-4A48-BBBD-7DD276FAF4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14" y="1686910"/>
            <a:ext cx="8535872" cy="4792718"/>
          </a:xfrm>
          <a:prstGeom prst="rect">
            <a:avLst/>
          </a:prstGeom>
        </p:spPr>
      </p:pic>
      <p:sp>
        <p:nvSpPr>
          <p:cNvPr id="4" name="Google Shape;171;p22">
            <a:extLst>
              <a:ext uri="{FF2B5EF4-FFF2-40B4-BE49-F238E27FC236}">
                <a16:creationId xmlns:a16="http://schemas.microsoft.com/office/drawing/2014/main" id="{879E9EE5-1A56-4A37-BD65-A58CFEDF5ECB}"/>
              </a:ext>
            </a:extLst>
          </p:cNvPr>
          <p:cNvSpPr txBox="1"/>
          <p:nvPr/>
        </p:nvSpPr>
        <p:spPr>
          <a:xfrm>
            <a:off x="504762" y="126740"/>
            <a:ext cx="90711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457200" marR="0" lvl="0" indent="-4572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/>
                <a:ea typeface="Times New Roman"/>
                <a:cs typeface="Times New Roman"/>
                <a:sym typeface="Times New Roman"/>
              </a:rPr>
              <a:t>Evaluating the Model</a:t>
            </a:r>
            <a:endParaRPr sz="2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5B8D2F-8238-4232-B93B-126D912FA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434" y="1262100"/>
            <a:ext cx="8745282" cy="6071863"/>
          </a:xfrm>
          <a:prstGeom prst="rect">
            <a:avLst/>
          </a:prstGeom>
        </p:spPr>
      </p:pic>
      <p:sp>
        <p:nvSpPr>
          <p:cNvPr id="4" name="Google Shape;171;p22">
            <a:extLst>
              <a:ext uri="{FF2B5EF4-FFF2-40B4-BE49-F238E27FC236}">
                <a16:creationId xmlns:a16="http://schemas.microsoft.com/office/drawing/2014/main" id="{ABBB308C-3EB1-4B39-B085-A7462552B235}"/>
              </a:ext>
            </a:extLst>
          </p:cNvPr>
          <p:cNvSpPr txBox="1"/>
          <p:nvPr/>
        </p:nvSpPr>
        <p:spPr>
          <a:xfrm>
            <a:off x="504761" y="0"/>
            <a:ext cx="90711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457200" marR="0" lvl="0" indent="-4572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/>
                <a:ea typeface="Times New Roman"/>
                <a:cs typeface="Times New Roman"/>
                <a:sym typeface="Times New Roman"/>
              </a:rPr>
              <a:t>Creating the GUI</a:t>
            </a:r>
            <a:endParaRPr sz="2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70CCC0-645C-4727-AACB-572E6BB79A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76" y="1019689"/>
            <a:ext cx="9078089" cy="556664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A91E-5D8B-4675-A504-0927EB6A6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50" y="671512"/>
            <a:ext cx="8803564" cy="6296847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br>
              <a:rPr lang="en-IN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9E93A3-3194-4DC4-AFBB-D76938FC3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308" y="1754462"/>
            <a:ext cx="6535847" cy="469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951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7FD1ED-14DD-482D-8402-41CCC7AF7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989" y="1072055"/>
            <a:ext cx="7103970" cy="505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754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283779" y="671512"/>
            <a:ext cx="9002111" cy="90341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 Used</a:t>
            </a:r>
            <a:endParaRPr sz="36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" name="Google Shape;218;p29"/>
          <p:cNvSpPr txBox="1">
            <a:spLocks noGrp="1"/>
          </p:cNvSpPr>
          <p:nvPr>
            <p:ph type="body" idx="1"/>
          </p:nvPr>
        </p:nvSpPr>
        <p:spPr>
          <a:xfrm>
            <a:off x="0" y="1574925"/>
            <a:ext cx="10080600" cy="623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6675" lvl="0" indent="0" algn="l" rtl="0">
              <a:spcBef>
                <a:spcPts val="1102"/>
              </a:spcBef>
              <a:spcAft>
                <a:spcPts val="0"/>
              </a:spcAft>
              <a:buClr>
                <a:schemeClr val="dk1"/>
              </a:buClr>
              <a:buSzPts val="2550"/>
              <a:buNone/>
            </a:pPr>
            <a:r>
              <a:rPr lang="en-IN" sz="28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Convolutional Neural Network (CNN)</a:t>
            </a:r>
          </a:p>
          <a:p>
            <a:pPr marL="457200" lvl="0" indent="-390525" algn="l" rtl="0">
              <a:spcBef>
                <a:spcPts val="1102"/>
              </a:spcBef>
              <a:spcAft>
                <a:spcPts val="0"/>
              </a:spcAft>
              <a:buClr>
                <a:schemeClr val="dk1"/>
              </a:buClr>
              <a:buSzPts val="2550"/>
              <a:buFont typeface="Times New Roman"/>
              <a:buChar char="●"/>
            </a:pPr>
            <a:r>
              <a:rPr lang="en-US" sz="2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 </a:t>
            </a:r>
            <a:r>
              <a:rPr lang="en-US" sz="26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 </a:t>
            </a:r>
            <a:r>
              <a:rPr lang="en-US" sz="2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a Deep Learning algorithm that can take in an input image, assign importance to various aspects/objects in the image and be able to differentiate one from the other.</a:t>
            </a:r>
          </a:p>
          <a:p>
            <a:pPr marL="457200" lvl="0" indent="-390525" algn="l" rtl="0">
              <a:spcBef>
                <a:spcPts val="1102"/>
              </a:spcBef>
              <a:spcAft>
                <a:spcPts val="0"/>
              </a:spcAft>
              <a:buClr>
                <a:schemeClr val="dk1"/>
              </a:buClr>
              <a:buSzPts val="2550"/>
              <a:buFont typeface="Times New Roman"/>
              <a:buChar char="●"/>
            </a:pPr>
            <a:r>
              <a:rPr lang="en-US" sz="26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networks are more complex than standard multi-layer </a:t>
            </a:r>
            <a:r>
              <a:rPr lang="en-US" sz="2600" b="0" i="0" u="none" strike="noStrike" baseline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perceptrons</a:t>
            </a:r>
            <a:r>
              <a:rPr lang="en-US" sz="26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so we will start by using a simple structure, to begin with, that uses all of the elements for state-of-the-art results. Below summarizes the network architecture.</a:t>
            </a:r>
            <a:endParaRPr sz="26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0"/>
          <p:cNvSpPr txBox="1">
            <a:spLocks noGrp="1"/>
          </p:cNvSpPr>
          <p:nvPr>
            <p:ph type="title"/>
          </p:nvPr>
        </p:nvSpPr>
        <p:spPr>
          <a:xfrm>
            <a:off x="671512" y="671512"/>
            <a:ext cx="6997800" cy="145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36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5" name="Google Shape;225;p30"/>
          <p:cNvSpPr txBox="1">
            <a:spLocks noGrp="1"/>
          </p:cNvSpPr>
          <p:nvPr>
            <p:ph type="body" idx="1"/>
          </p:nvPr>
        </p:nvSpPr>
        <p:spPr>
          <a:xfrm>
            <a:off x="429225" y="1639614"/>
            <a:ext cx="8589000" cy="445450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102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600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Convolutional Neural Network is very effective for image classification purposes.</a:t>
            </a:r>
          </a:p>
          <a:p>
            <a:pPr marL="457200" lvl="0" indent="-381000" algn="l" rtl="0">
              <a:spcBef>
                <a:spcPts val="1102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600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For GUI we used </a:t>
            </a:r>
            <a:r>
              <a:rPr lang="en-US" sz="2600" dirty="0" err="1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Tkinter</a:t>
            </a:r>
            <a:r>
              <a:rPr lang="en-US" sz="2600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, wherein we drew a digit on canvas, then classified the digit with it’s accuracy.</a:t>
            </a:r>
          </a:p>
          <a:p>
            <a:pPr marL="457200" lvl="0" indent="-381000" algn="l" rtl="0">
              <a:spcBef>
                <a:spcPts val="1102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600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Hence, we have created a Model in Python to detect human handwritten digits.</a:t>
            </a:r>
            <a:endParaRPr lang="en-US" sz="2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/>
          <p:nvPr/>
        </p:nvSpPr>
        <p:spPr>
          <a:xfrm>
            <a:off x="647700" y="3057525"/>
            <a:ext cx="9070975" cy="126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Times New Roman"/>
              <a:buNone/>
            </a:pPr>
            <a:r>
              <a:rPr lang="en-US" sz="3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You...!!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/>
        </p:nvSpPr>
        <p:spPr>
          <a:xfrm>
            <a:off x="504825" y="144462"/>
            <a:ext cx="9070975" cy="105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Times New Roman"/>
              <a:buNone/>
            </a:pPr>
            <a:r>
              <a:rPr lang="en-US" sz="3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Contents</a:t>
            </a:r>
            <a:endParaRPr/>
          </a:p>
        </p:txBody>
      </p:sp>
      <p:sp>
        <p:nvSpPr>
          <p:cNvPr id="145" name="Google Shape;145;p18"/>
          <p:cNvSpPr txBox="1"/>
          <p:nvPr/>
        </p:nvSpPr>
        <p:spPr>
          <a:xfrm>
            <a:off x="504825" y="1116012"/>
            <a:ext cx="9323387" cy="557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225" rIns="0" bIns="0" anchor="t" anchorCtr="0">
            <a:noAutofit/>
          </a:bodyPr>
          <a:lstStyle/>
          <a:p>
            <a:pPr marL="457200" marR="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●"/>
            </a:pPr>
            <a:r>
              <a:rPr lang="en-US" sz="2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●"/>
            </a:pPr>
            <a:r>
              <a:rPr lang="en-US" sz="2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Technology Stack</a:t>
            </a:r>
            <a:endParaRPr sz="24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Implementation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lnSpc>
                <a:spcPct val="20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/>
        </p:nvSpPr>
        <p:spPr>
          <a:xfrm>
            <a:off x="503237" y="301625"/>
            <a:ext cx="9070975" cy="126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Times New Roman"/>
              <a:buNone/>
            </a:pPr>
            <a:r>
              <a:rPr lang="en-US" sz="3600" b="1" i="0" u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Introduction</a:t>
            </a:r>
            <a:endParaRPr dirty="0"/>
          </a:p>
        </p:txBody>
      </p:sp>
      <p:sp>
        <p:nvSpPr>
          <p:cNvPr id="152" name="Google Shape;152;p19"/>
          <p:cNvSpPr txBox="1"/>
          <p:nvPr/>
        </p:nvSpPr>
        <p:spPr>
          <a:xfrm>
            <a:off x="503237" y="1389097"/>
            <a:ext cx="9070975" cy="4989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225" rIns="0" bIns="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800" dirty="0"/>
          </a:p>
          <a:p>
            <a:pPr marL="457200" marR="0" lvl="0" indent="-3810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Handwritten Digit Recognition is the ability of computers to recognize human handwritten digits.</a:t>
            </a:r>
          </a:p>
          <a:p>
            <a:pPr marL="457200" marR="0" lvl="0" indent="-3810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It is not an easy task for the machines, because handwritten digits are not perfect and can be made with many different flavors.</a:t>
            </a:r>
          </a:p>
          <a:p>
            <a:pPr marL="457200" marR="0" lvl="0" indent="-3810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Handwritten digit recognition is the solution to this problem which uses the image of a digit and recognize the digit present in the image.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/>
        </p:nvSpPr>
        <p:spPr>
          <a:xfrm>
            <a:off x="503225" y="555325"/>
            <a:ext cx="9071100" cy="62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225" rIns="0" bIns="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2600" dirty="0"/>
          </a:p>
          <a:p>
            <a:pPr marL="457200" marR="0" lvl="0" indent="-38100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●"/>
            </a:pPr>
            <a:r>
              <a:rPr lang="en-US" sz="3600" b="1" i="0" u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Identified : </a:t>
            </a:r>
          </a:p>
          <a:p>
            <a:pPr marL="457200" marR="0" lvl="0" indent="-38100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●"/>
            </a:pPr>
            <a:endParaRPr sz="1000" b="1" dirty="0"/>
          </a:p>
          <a:p>
            <a:pPr marL="914400" marR="0" lvl="1" indent="-3810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○"/>
            </a:pP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Time was spent on recognizing digits manually, which could be automated with great accuracy.</a:t>
            </a:r>
            <a:endParaRPr sz="2600" b="0" i="0" u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8100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Solution Proposed:</a:t>
            </a:r>
          </a:p>
          <a:p>
            <a:pPr marL="457200" marR="0" lvl="0" indent="-381000" algn="l" rtl="0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endParaRPr sz="10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3810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○"/>
            </a:pP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A model can be developed to recognize the human handwritten digits effectively. </a:t>
            </a:r>
          </a:p>
          <a:p>
            <a:pPr marL="914400" marR="0" lvl="1" indent="-3810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○"/>
            </a:pP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To predicts the actual handwritten digit considering the shape and the images of the same.</a:t>
            </a:r>
            <a:endParaRPr sz="2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/>
        </p:nvSpPr>
        <p:spPr>
          <a:xfrm>
            <a:off x="503237" y="301625"/>
            <a:ext cx="9070975" cy="126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Times New Roman"/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sz="3600" b="1" i="0" u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Technology Stack</a:t>
            </a:r>
            <a:endParaRPr dirty="0"/>
          </a:p>
        </p:txBody>
      </p:sp>
      <p:sp>
        <p:nvSpPr>
          <p:cNvPr id="165" name="Google Shape;165;p21"/>
          <p:cNvSpPr txBox="1"/>
          <p:nvPr/>
        </p:nvSpPr>
        <p:spPr>
          <a:xfrm>
            <a:off x="503236" y="1563687"/>
            <a:ext cx="9070975" cy="51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225" rIns="0" bIns="0" anchor="t" anchorCtr="0">
            <a:noAutofit/>
          </a:bodyPr>
          <a:lstStyle/>
          <a:p>
            <a:pPr marL="457200" marR="0" lvl="0" indent="0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600" b="1" dirty="0">
                <a:latin typeface="Times New Roman"/>
                <a:ea typeface="Times New Roman"/>
                <a:cs typeface="Times New Roman"/>
                <a:sym typeface="Times New Roman"/>
              </a:rPr>
              <a:t>Technologies Used: </a:t>
            </a: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endParaRPr sz="2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1. Python </a:t>
            </a:r>
            <a:endParaRPr sz="2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2. </a:t>
            </a:r>
            <a:r>
              <a:rPr lang="en-US" sz="2600" dirty="0" err="1">
                <a:latin typeface="Times New Roman"/>
                <a:ea typeface="Times New Roman"/>
                <a:cs typeface="Times New Roman"/>
                <a:sym typeface="Times New Roman"/>
              </a:rPr>
              <a:t>Tkinter</a:t>
            </a:r>
            <a:endParaRPr sz="2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3. </a:t>
            </a:r>
            <a:r>
              <a:rPr lang="en-US" sz="2600" dirty="0" err="1">
                <a:latin typeface="Times New Roman"/>
                <a:ea typeface="Times New Roman"/>
                <a:cs typeface="Times New Roman"/>
                <a:sym typeface="Times New Roman"/>
              </a:rPr>
              <a:t>Numpy</a:t>
            </a: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4. </a:t>
            </a:r>
            <a:r>
              <a:rPr lang="en-US" sz="2600" dirty="0" err="1">
                <a:latin typeface="Times New Roman"/>
                <a:ea typeface="Times New Roman"/>
                <a:cs typeface="Times New Roman"/>
                <a:sym typeface="Times New Roman"/>
              </a:rPr>
              <a:t>Keras</a:t>
            </a:r>
            <a:endParaRPr sz="2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/>
        </p:nvSpPr>
        <p:spPr>
          <a:xfrm>
            <a:off x="503237" y="377825"/>
            <a:ext cx="90711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Times New Roman"/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-US" sz="3600" b="1" i="0" u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09B927-C56B-4409-BAF2-C10205CF0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25" y="2585545"/>
            <a:ext cx="8848599" cy="4428375"/>
          </a:xfrm>
          <a:prstGeom prst="rect">
            <a:avLst/>
          </a:prstGeom>
        </p:spPr>
      </p:pic>
      <p:sp>
        <p:nvSpPr>
          <p:cNvPr id="6" name="Google Shape;171;p22">
            <a:extLst>
              <a:ext uri="{FF2B5EF4-FFF2-40B4-BE49-F238E27FC236}">
                <a16:creationId xmlns:a16="http://schemas.microsoft.com/office/drawing/2014/main" id="{6CEEE1C5-F3A1-4964-9E6B-0A3A57E39DAE}"/>
              </a:ext>
            </a:extLst>
          </p:cNvPr>
          <p:cNvSpPr txBox="1"/>
          <p:nvPr/>
        </p:nvSpPr>
        <p:spPr>
          <a:xfrm>
            <a:off x="284424" y="1563687"/>
            <a:ext cx="9071100" cy="832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457200" marR="0" lvl="0" indent="-4572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/>
                <a:ea typeface="Times New Roman"/>
                <a:cs typeface="Times New Roman"/>
                <a:sym typeface="Times New Roman"/>
              </a:rPr>
              <a:t>Import the Dataset</a:t>
            </a:r>
            <a:endParaRPr sz="2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684696-401B-4E63-8C81-A892D67B4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401" y="1576553"/>
            <a:ext cx="8650998" cy="5352652"/>
          </a:xfrm>
          <a:prstGeom prst="rect">
            <a:avLst/>
          </a:prstGeom>
        </p:spPr>
      </p:pic>
      <p:sp>
        <p:nvSpPr>
          <p:cNvPr id="4" name="Google Shape;171;p22">
            <a:extLst>
              <a:ext uri="{FF2B5EF4-FFF2-40B4-BE49-F238E27FC236}">
                <a16:creationId xmlns:a16="http://schemas.microsoft.com/office/drawing/2014/main" id="{34FA970A-BA13-43B5-ABCD-B1F5D58C0114}"/>
              </a:ext>
            </a:extLst>
          </p:cNvPr>
          <p:cNvSpPr txBox="1"/>
          <p:nvPr/>
        </p:nvSpPr>
        <p:spPr>
          <a:xfrm>
            <a:off x="504762" y="0"/>
            <a:ext cx="9071100" cy="127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457200" marR="0" lvl="0" indent="-4572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/>
                <a:ea typeface="Times New Roman"/>
                <a:cs typeface="Times New Roman"/>
                <a:sym typeface="Times New Roman"/>
              </a:rPr>
              <a:t>Pre-processing the data</a:t>
            </a:r>
            <a:endParaRPr sz="2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CF0A65-0F70-4E35-9DDC-236A2144A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64" y="1671146"/>
            <a:ext cx="8690028" cy="5013956"/>
          </a:xfrm>
          <a:prstGeom prst="rect">
            <a:avLst/>
          </a:prstGeom>
        </p:spPr>
      </p:pic>
      <p:sp>
        <p:nvSpPr>
          <p:cNvPr id="4" name="Google Shape;171;p22">
            <a:extLst>
              <a:ext uri="{FF2B5EF4-FFF2-40B4-BE49-F238E27FC236}">
                <a16:creationId xmlns:a16="http://schemas.microsoft.com/office/drawing/2014/main" id="{398EBC18-FA67-4E33-BEF6-29905FB8809C}"/>
              </a:ext>
            </a:extLst>
          </p:cNvPr>
          <p:cNvSpPr txBox="1"/>
          <p:nvPr/>
        </p:nvSpPr>
        <p:spPr>
          <a:xfrm>
            <a:off x="504760" y="243524"/>
            <a:ext cx="90711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457200" marR="0" lvl="0" indent="-4572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/>
                <a:ea typeface="Times New Roman"/>
                <a:cs typeface="Times New Roman"/>
                <a:sym typeface="Times New Roman"/>
              </a:rPr>
              <a:t>Creating the Model</a:t>
            </a:r>
            <a:endParaRPr sz="2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750B12-AC72-4510-BABB-D8E4285B0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792" y="1876097"/>
            <a:ext cx="9188639" cy="4761186"/>
          </a:xfrm>
          <a:prstGeom prst="rect">
            <a:avLst/>
          </a:prstGeom>
        </p:spPr>
      </p:pic>
      <p:sp>
        <p:nvSpPr>
          <p:cNvPr id="4" name="Google Shape;171;p22">
            <a:extLst>
              <a:ext uri="{FF2B5EF4-FFF2-40B4-BE49-F238E27FC236}">
                <a16:creationId xmlns:a16="http://schemas.microsoft.com/office/drawing/2014/main" id="{C215D34B-8D68-49EA-97C3-D0877718293A}"/>
              </a:ext>
            </a:extLst>
          </p:cNvPr>
          <p:cNvSpPr txBox="1"/>
          <p:nvPr/>
        </p:nvSpPr>
        <p:spPr>
          <a:xfrm>
            <a:off x="504762" y="-38960"/>
            <a:ext cx="90711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675" rIns="0" bIns="0" anchor="ctr" anchorCtr="0">
            <a:noAutofit/>
          </a:bodyPr>
          <a:lstStyle/>
          <a:p>
            <a:pPr marL="457200" marR="0" lvl="0" indent="-45720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600" b="1" dirty="0">
                <a:latin typeface="Times New Roman"/>
                <a:ea typeface="Times New Roman"/>
                <a:cs typeface="Times New Roman"/>
                <a:sym typeface="Times New Roman"/>
              </a:rPr>
              <a:t>Training the Model</a:t>
            </a:r>
            <a:endParaRPr sz="2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defaul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FFFFFF"/>
      </a:accent3>
      <a:accent4>
        <a:srgbClr val="5FCBEF"/>
      </a:accent4>
      <a:accent5>
        <a:srgbClr val="2E83C3"/>
      </a:accent5>
      <a:accent6>
        <a:srgbClr val="FFFFFF"/>
      </a:accent6>
      <a:hlink>
        <a:srgbClr val="3FCDE7"/>
      </a:hlink>
      <a:folHlink>
        <a:srgbClr val="A9D3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332</Words>
  <Application>Microsoft Office PowerPoint</Application>
  <PresentationFormat>Custom</PresentationFormat>
  <Paragraphs>64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Noto Sans Symbols</vt:lpstr>
      <vt:lpstr>Times New Roman</vt:lpstr>
      <vt:lpstr>Trebuchet MS</vt:lpstr>
      <vt:lpstr>Facet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 </vt:lpstr>
      <vt:lpstr>PowerPoint Presentation</vt:lpstr>
      <vt:lpstr>Algorithm Used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Kushal Todi</dc:creator>
  <cp:lastModifiedBy>hp</cp:lastModifiedBy>
  <cp:revision>19</cp:revision>
  <dcterms:modified xsi:type="dcterms:W3CDTF">2022-04-23T19:53:23Z</dcterms:modified>
</cp:coreProperties>
</file>